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156922DE-333D-4C61-B033-D8B9679EFA2C}">
          <p14:sldIdLst>
            <p14:sldId id="263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0BEFBB-50BF-4125-B30F-A1A802D17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EEB95B-6C69-46F3-9122-7B0BB471E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A48721-56F0-41C7-AC53-5EFD8F7A3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6501-82A8-4D87-A279-8158FF3D3A3A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A64B79-CEBC-4D96-A733-8F8478AB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BB8F22-4F1A-4AAE-B582-A352679DC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099E-72C8-44AD-943E-F963DA600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29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9F9E9D-58C1-457F-A426-BD578ADA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223D5A1-2D7D-460B-9E3C-E2E2FB9B7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C1A9CB-998A-42DD-83E3-0E2A9768F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6501-82A8-4D87-A279-8158FF3D3A3A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5F0B1F-08AC-486F-B11B-BF9793EB6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DF0889-93CE-4F94-A424-2937D288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099E-72C8-44AD-943E-F963DA600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57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1ED2CB-48D2-4161-9069-23DAF76CCC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0A3EC20-1133-4DA4-95A3-39B162110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EB29D8-E0D9-42D5-A410-3E8E28F47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6501-82A8-4D87-A279-8158FF3D3A3A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98A109-A64B-4A48-A5CA-820387254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D98AA3-F9FF-4FA3-A591-FCD30598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099E-72C8-44AD-943E-F963DA600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89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3DC91-AD80-456C-9912-97D8C5FB9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69F95-48BC-4E14-950B-B86C06DDD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4E63E6-48A5-4EF6-9EDC-5ABF70EF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6501-82A8-4D87-A279-8158FF3D3A3A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310554-9463-454B-B338-967A7C138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2EC322-A3EE-4A27-B8FE-839FD344C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099E-72C8-44AD-943E-F963DA600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23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D4EFB-E80A-4062-9466-A9DB22F8F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7949D0-13B3-4718-B10A-E7DFCBC4E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D45086-2A4F-4DDC-9B84-8C645FFBF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6501-82A8-4D87-A279-8158FF3D3A3A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6FF99F-1404-45CF-89FC-7777F65E7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759518-4257-40AD-928C-DB9B028A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099E-72C8-44AD-943E-F963DA600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72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72380-D7BE-4086-B470-01975E877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FB5CB9-E835-410C-9938-288587519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04EFDC5-BD08-4397-B559-87086C213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0D0BD8-5F62-4B72-ABCB-5ACAD77A8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6501-82A8-4D87-A279-8158FF3D3A3A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36684F-0C50-4A13-8165-F556A65B2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EAB794-4AAB-4052-BA1D-38A0134E5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099E-72C8-44AD-943E-F963DA600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18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623CF0-3276-4610-805A-5AA8568C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6F2A93-210B-4C54-8E28-E525B0928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87654A0-7DC4-4880-9204-A0693985B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F550DC8-39DC-443C-BFCA-1FE6416FD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9C866F3-5123-4E71-A491-815E4C8D95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C3DCC9D-34A0-4519-9BF9-B0DD2672F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6501-82A8-4D87-A279-8158FF3D3A3A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8271DBC-880A-44F9-945A-7D5DDEFDD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851744F-7212-4621-813D-1219707B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099E-72C8-44AD-943E-F963DA600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87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083CA-468A-4547-BBE6-312ABDD1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475FD91-6357-41DA-88A7-D06AF713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6501-82A8-4D87-A279-8158FF3D3A3A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77EAB43-6457-4D40-B35A-690F37D7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232EA13-64ED-4E16-95FD-D26E3F711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099E-72C8-44AD-943E-F963DA600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04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1F69C3A-FAD5-4709-90C0-7F66E4AB2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6501-82A8-4D87-A279-8158FF3D3A3A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8A3D518-B72C-4349-98C3-4951FB7B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144A2C7-2F13-4339-BC6B-179640DB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099E-72C8-44AD-943E-F963DA600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93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68C72-4913-467C-8D7B-D2045059B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A52760-3676-43F2-A157-1D0A56A96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91BA81C-7709-4BC6-987E-EA606275A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AED3869-1133-4950-8C7A-6E124F0E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6501-82A8-4D87-A279-8158FF3D3A3A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E66C095-A9BF-472A-B492-6303386C6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2C21B9-2907-4D20-999F-663A7213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099E-72C8-44AD-943E-F963DA600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37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6E93A-5A6C-4E3F-905A-81231ED61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D579838-F49A-40C1-BB4E-35F63E146B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3A345F-A461-4D9C-883B-C7EBF0E68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F86B8C-7E3A-484C-BA29-006FEC673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6501-82A8-4D87-A279-8158FF3D3A3A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9B35C5-F0D9-4148-A688-2F41EEBC2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BAECEF-28F8-4608-A433-95CA4694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099E-72C8-44AD-943E-F963DA600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26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087C575-C34E-4E81-B585-FC735C10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AC6315-7643-4348-87E3-6B93832D5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CD2637-F835-4780-B6DA-321E16A53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6501-82A8-4D87-A279-8158FF3D3A3A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C00C19-0762-4D98-8981-DC50BD5EC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4FAE4F-3C79-4CFC-B1D6-7A97A44C6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D099E-72C8-44AD-943E-F963DA600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83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36FD70CE-1FEE-434E-8F5B-90E96888770F}"/>
              </a:ext>
            </a:extLst>
          </p:cNvPr>
          <p:cNvSpPr/>
          <p:nvPr/>
        </p:nvSpPr>
        <p:spPr>
          <a:xfrm>
            <a:off x="2425959" y="4145513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D8C95E8-FE95-4A82-B782-84AE7404F9EC}"/>
              </a:ext>
            </a:extLst>
          </p:cNvPr>
          <p:cNvSpPr/>
          <p:nvPr/>
        </p:nvSpPr>
        <p:spPr>
          <a:xfrm>
            <a:off x="6881912" y="4145513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5DB1183C-2503-4036-BCFC-12651B494BD2}"/>
              </a:ext>
            </a:extLst>
          </p:cNvPr>
          <p:cNvSpPr/>
          <p:nvPr/>
        </p:nvSpPr>
        <p:spPr>
          <a:xfrm>
            <a:off x="2425959" y="757759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5318DBA3-7EA8-4A8C-8672-2991894F372D}"/>
              </a:ext>
            </a:extLst>
          </p:cNvPr>
          <p:cNvSpPr/>
          <p:nvPr/>
        </p:nvSpPr>
        <p:spPr>
          <a:xfrm>
            <a:off x="6881912" y="757759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961A3F9C-BBBF-4904-A033-91C07D12124B}"/>
              </a:ext>
            </a:extLst>
          </p:cNvPr>
          <p:cNvCxnSpPr>
            <a:stCxn id="4" idx="0"/>
            <a:endCxn id="6" idx="4"/>
          </p:cNvCxnSpPr>
          <p:nvPr/>
        </p:nvCxnSpPr>
        <p:spPr>
          <a:xfrm flipV="1">
            <a:off x="2925147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106198C0-F5A5-4523-BAC6-25F37334A763}"/>
              </a:ext>
            </a:extLst>
          </p:cNvPr>
          <p:cNvCxnSpPr>
            <a:stCxn id="4" idx="6"/>
            <a:endCxn id="5" idx="2"/>
          </p:cNvCxnSpPr>
          <p:nvPr/>
        </p:nvCxnSpPr>
        <p:spPr>
          <a:xfrm>
            <a:off x="3424335" y="4649366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066A743D-675A-4696-8A36-3E69466612DA}"/>
              </a:ext>
            </a:extLst>
          </p:cNvPr>
          <p:cNvCxnSpPr/>
          <p:nvPr/>
        </p:nvCxnSpPr>
        <p:spPr>
          <a:xfrm flipH="1">
            <a:off x="3424335" y="4505325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FC293F0B-020A-40B0-99DD-586759BF4B5A}"/>
              </a:ext>
            </a:extLst>
          </p:cNvPr>
          <p:cNvCxnSpPr>
            <a:stCxn id="5" idx="0"/>
            <a:endCxn id="7" idx="4"/>
          </p:cNvCxnSpPr>
          <p:nvPr/>
        </p:nvCxnSpPr>
        <p:spPr>
          <a:xfrm flipV="1">
            <a:off x="7381100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9DD005BC-FB06-438D-A020-C7E24B54C5C6}"/>
              </a:ext>
            </a:extLst>
          </p:cNvPr>
          <p:cNvCxnSpPr/>
          <p:nvPr/>
        </p:nvCxnSpPr>
        <p:spPr>
          <a:xfrm>
            <a:off x="7248525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EA630E4B-B83C-49C0-BF77-E5D620D19CD2}"/>
              </a:ext>
            </a:extLst>
          </p:cNvPr>
          <p:cNvCxnSpPr>
            <a:stCxn id="7" idx="2"/>
            <a:endCxn id="6" idx="6"/>
          </p:cNvCxnSpPr>
          <p:nvPr/>
        </p:nvCxnSpPr>
        <p:spPr>
          <a:xfrm flipH="1">
            <a:off x="3424335" y="1261612"/>
            <a:ext cx="3457577" cy="5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DB8CD22A-080A-437A-A508-7AE33C12E90F}"/>
              </a:ext>
            </a:extLst>
          </p:cNvPr>
          <p:cNvCxnSpPr/>
          <p:nvPr/>
        </p:nvCxnSpPr>
        <p:spPr>
          <a:xfrm>
            <a:off x="3424335" y="1428750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52978AD0-3E85-4296-9793-1BE6177678F6}"/>
              </a:ext>
            </a:extLst>
          </p:cNvPr>
          <p:cNvCxnSpPr/>
          <p:nvPr/>
        </p:nvCxnSpPr>
        <p:spPr>
          <a:xfrm>
            <a:off x="3076575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>
            <a:extLst>
              <a:ext uri="{FF2B5EF4-FFF2-40B4-BE49-F238E27FC236}">
                <a16:creationId xmlns:a16="http://schemas.microsoft.com/office/drawing/2014/main" id="{7F19BB7D-77BC-4AD3-813D-56E76EB75CEC}"/>
              </a:ext>
            </a:extLst>
          </p:cNvPr>
          <p:cNvSpPr/>
          <p:nvPr/>
        </p:nvSpPr>
        <p:spPr>
          <a:xfrm>
            <a:off x="4725372" y="2595563"/>
            <a:ext cx="866774" cy="742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A519636B-FCC5-4763-A8AA-0BC202AEDF59}"/>
              </a:ext>
            </a:extLst>
          </p:cNvPr>
          <p:cNvSpPr/>
          <p:nvPr/>
        </p:nvSpPr>
        <p:spPr>
          <a:xfrm rot="16200000">
            <a:off x="4870767" y="2457807"/>
            <a:ext cx="564713" cy="99536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: para a Direita 29">
            <a:extLst>
              <a:ext uri="{FF2B5EF4-FFF2-40B4-BE49-F238E27FC236}">
                <a16:creationId xmlns:a16="http://schemas.microsoft.com/office/drawing/2014/main" id="{EB385B19-B5E2-45D0-AA14-DF025EB1E095}"/>
              </a:ext>
            </a:extLst>
          </p:cNvPr>
          <p:cNvSpPr/>
          <p:nvPr/>
        </p:nvSpPr>
        <p:spPr>
          <a:xfrm rot="5400000">
            <a:off x="2720360" y="4402250"/>
            <a:ext cx="409574" cy="49423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1B5C6FA6-7293-4334-B36A-544827A78D31}"/>
              </a:ext>
            </a:extLst>
          </p:cNvPr>
          <p:cNvSpPr/>
          <p:nvPr/>
        </p:nvSpPr>
        <p:spPr>
          <a:xfrm rot="5400000">
            <a:off x="7176313" y="1014497"/>
            <a:ext cx="409574" cy="49423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F3A4807B-A2BB-431E-A4A0-8B6D321F1C79}"/>
              </a:ext>
            </a:extLst>
          </p:cNvPr>
          <p:cNvSpPr/>
          <p:nvPr/>
        </p:nvSpPr>
        <p:spPr>
          <a:xfrm rot="16200000">
            <a:off x="7176313" y="4402250"/>
            <a:ext cx="409574" cy="49423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Seta: para a Direita 32">
            <a:extLst>
              <a:ext uri="{FF2B5EF4-FFF2-40B4-BE49-F238E27FC236}">
                <a16:creationId xmlns:a16="http://schemas.microsoft.com/office/drawing/2014/main" id="{9179223E-D27E-4C8E-BC34-45F33A06D1C6}"/>
              </a:ext>
            </a:extLst>
          </p:cNvPr>
          <p:cNvSpPr/>
          <p:nvPr/>
        </p:nvSpPr>
        <p:spPr>
          <a:xfrm rot="16200000">
            <a:off x="2720360" y="1009734"/>
            <a:ext cx="409574" cy="49423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E8BD9DE-ADEB-4497-8602-987DBC3EB557}"/>
              </a:ext>
            </a:extLst>
          </p:cNvPr>
          <p:cNvSpPr txBox="1"/>
          <p:nvPr/>
        </p:nvSpPr>
        <p:spPr>
          <a:xfrm>
            <a:off x="3424335" y="808139"/>
            <a:ext cx="345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POSIÇÕES PADRÃO</a:t>
            </a:r>
          </a:p>
        </p:txBody>
      </p:sp>
    </p:spTree>
    <p:extLst>
      <p:ext uri="{BB962C8B-B14F-4D97-AF65-F5344CB8AC3E}">
        <p14:creationId xmlns:p14="http://schemas.microsoft.com/office/powerpoint/2010/main" val="185128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36FD70CE-1FEE-434E-8F5B-90E96888770F}"/>
              </a:ext>
            </a:extLst>
          </p:cNvPr>
          <p:cNvSpPr/>
          <p:nvPr/>
        </p:nvSpPr>
        <p:spPr>
          <a:xfrm>
            <a:off x="2425959" y="4145513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D8C95E8-FE95-4A82-B782-84AE7404F9EC}"/>
              </a:ext>
            </a:extLst>
          </p:cNvPr>
          <p:cNvSpPr/>
          <p:nvPr/>
        </p:nvSpPr>
        <p:spPr>
          <a:xfrm>
            <a:off x="6881912" y="4145513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5DB1183C-2503-4036-BCFC-12651B494BD2}"/>
              </a:ext>
            </a:extLst>
          </p:cNvPr>
          <p:cNvSpPr/>
          <p:nvPr/>
        </p:nvSpPr>
        <p:spPr>
          <a:xfrm>
            <a:off x="2425959" y="757759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5318DBA3-7EA8-4A8C-8672-2991894F372D}"/>
              </a:ext>
            </a:extLst>
          </p:cNvPr>
          <p:cNvSpPr/>
          <p:nvPr/>
        </p:nvSpPr>
        <p:spPr>
          <a:xfrm>
            <a:off x="6881912" y="757759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961A3F9C-BBBF-4904-A033-91C07D12124B}"/>
              </a:ext>
            </a:extLst>
          </p:cNvPr>
          <p:cNvCxnSpPr>
            <a:stCxn id="4" idx="0"/>
            <a:endCxn id="6" idx="4"/>
          </p:cNvCxnSpPr>
          <p:nvPr/>
        </p:nvCxnSpPr>
        <p:spPr>
          <a:xfrm flipV="1">
            <a:off x="2925147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106198C0-F5A5-4523-BAC6-25F37334A763}"/>
              </a:ext>
            </a:extLst>
          </p:cNvPr>
          <p:cNvCxnSpPr>
            <a:stCxn id="4" idx="6"/>
            <a:endCxn id="5" idx="2"/>
          </p:cNvCxnSpPr>
          <p:nvPr/>
        </p:nvCxnSpPr>
        <p:spPr>
          <a:xfrm>
            <a:off x="3424335" y="4649366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066A743D-675A-4696-8A36-3E69466612DA}"/>
              </a:ext>
            </a:extLst>
          </p:cNvPr>
          <p:cNvCxnSpPr/>
          <p:nvPr/>
        </p:nvCxnSpPr>
        <p:spPr>
          <a:xfrm flipH="1">
            <a:off x="3424335" y="4505325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FC293F0B-020A-40B0-99DD-586759BF4B5A}"/>
              </a:ext>
            </a:extLst>
          </p:cNvPr>
          <p:cNvCxnSpPr>
            <a:stCxn id="5" idx="0"/>
            <a:endCxn id="7" idx="4"/>
          </p:cNvCxnSpPr>
          <p:nvPr/>
        </p:nvCxnSpPr>
        <p:spPr>
          <a:xfrm flipV="1">
            <a:off x="7381100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9DD005BC-FB06-438D-A020-C7E24B54C5C6}"/>
              </a:ext>
            </a:extLst>
          </p:cNvPr>
          <p:cNvCxnSpPr/>
          <p:nvPr/>
        </p:nvCxnSpPr>
        <p:spPr>
          <a:xfrm>
            <a:off x="7248525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EA630E4B-B83C-49C0-BF77-E5D620D19CD2}"/>
              </a:ext>
            </a:extLst>
          </p:cNvPr>
          <p:cNvCxnSpPr>
            <a:stCxn id="7" idx="2"/>
            <a:endCxn id="6" idx="6"/>
          </p:cNvCxnSpPr>
          <p:nvPr/>
        </p:nvCxnSpPr>
        <p:spPr>
          <a:xfrm flipH="1">
            <a:off x="3424335" y="1261612"/>
            <a:ext cx="3457577" cy="5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DB8CD22A-080A-437A-A508-7AE33C12E90F}"/>
              </a:ext>
            </a:extLst>
          </p:cNvPr>
          <p:cNvCxnSpPr/>
          <p:nvPr/>
        </p:nvCxnSpPr>
        <p:spPr>
          <a:xfrm>
            <a:off x="3424335" y="1428750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52978AD0-3E85-4296-9793-1BE6177678F6}"/>
              </a:ext>
            </a:extLst>
          </p:cNvPr>
          <p:cNvCxnSpPr/>
          <p:nvPr/>
        </p:nvCxnSpPr>
        <p:spPr>
          <a:xfrm>
            <a:off x="3076575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>
            <a:extLst>
              <a:ext uri="{FF2B5EF4-FFF2-40B4-BE49-F238E27FC236}">
                <a16:creationId xmlns:a16="http://schemas.microsoft.com/office/drawing/2014/main" id="{7F19BB7D-77BC-4AD3-813D-56E76EB75CEC}"/>
              </a:ext>
            </a:extLst>
          </p:cNvPr>
          <p:cNvSpPr/>
          <p:nvPr/>
        </p:nvSpPr>
        <p:spPr>
          <a:xfrm>
            <a:off x="4725372" y="2595563"/>
            <a:ext cx="866774" cy="742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A519636B-FCC5-4763-A8AA-0BC202AEDF59}"/>
              </a:ext>
            </a:extLst>
          </p:cNvPr>
          <p:cNvSpPr/>
          <p:nvPr/>
        </p:nvSpPr>
        <p:spPr>
          <a:xfrm rot="16200000">
            <a:off x="4870767" y="2457807"/>
            <a:ext cx="564713" cy="99536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: para a Direita 29">
            <a:extLst>
              <a:ext uri="{FF2B5EF4-FFF2-40B4-BE49-F238E27FC236}">
                <a16:creationId xmlns:a16="http://schemas.microsoft.com/office/drawing/2014/main" id="{EB385B19-B5E2-45D0-AA14-DF025EB1E095}"/>
              </a:ext>
            </a:extLst>
          </p:cNvPr>
          <p:cNvSpPr/>
          <p:nvPr/>
        </p:nvSpPr>
        <p:spPr>
          <a:xfrm rot="10800000">
            <a:off x="2720360" y="4402250"/>
            <a:ext cx="409574" cy="49423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1B5C6FA6-7293-4334-B36A-544827A78D31}"/>
              </a:ext>
            </a:extLst>
          </p:cNvPr>
          <p:cNvSpPr/>
          <p:nvPr/>
        </p:nvSpPr>
        <p:spPr>
          <a:xfrm rot="5400000">
            <a:off x="7176313" y="1014497"/>
            <a:ext cx="409574" cy="49423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F3A4807B-A2BB-431E-A4A0-8B6D321F1C79}"/>
              </a:ext>
            </a:extLst>
          </p:cNvPr>
          <p:cNvSpPr/>
          <p:nvPr/>
        </p:nvSpPr>
        <p:spPr>
          <a:xfrm>
            <a:off x="7176313" y="4402250"/>
            <a:ext cx="409574" cy="49423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Seta: para a Direita 32">
            <a:extLst>
              <a:ext uri="{FF2B5EF4-FFF2-40B4-BE49-F238E27FC236}">
                <a16:creationId xmlns:a16="http://schemas.microsoft.com/office/drawing/2014/main" id="{9179223E-D27E-4C8E-BC34-45F33A06D1C6}"/>
              </a:ext>
            </a:extLst>
          </p:cNvPr>
          <p:cNvSpPr/>
          <p:nvPr/>
        </p:nvSpPr>
        <p:spPr>
          <a:xfrm>
            <a:off x="2720360" y="1009734"/>
            <a:ext cx="409574" cy="49423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1A1D553-7D1E-4B42-8BFF-730DEC667F58}"/>
              </a:ext>
            </a:extLst>
          </p:cNvPr>
          <p:cNvSpPr txBox="1"/>
          <p:nvPr/>
        </p:nvSpPr>
        <p:spPr>
          <a:xfrm>
            <a:off x="2751365" y="5343525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2EA39251-9B8D-4796-AF03-F4D061BFB830}"/>
              </a:ext>
            </a:extLst>
          </p:cNvPr>
          <p:cNvSpPr txBox="1"/>
          <p:nvPr/>
        </p:nvSpPr>
        <p:spPr>
          <a:xfrm>
            <a:off x="3424335" y="808139"/>
            <a:ext cx="345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MOVIMENTO 1</a:t>
            </a:r>
          </a:p>
        </p:txBody>
      </p:sp>
    </p:spTree>
    <p:extLst>
      <p:ext uri="{BB962C8B-B14F-4D97-AF65-F5344CB8AC3E}">
        <p14:creationId xmlns:p14="http://schemas.microsoft.com/office/powerpoint/2010/main" val="323942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36FD70CE-1FEE-434E-8F5B-90E96888770F}"/>
              </a:ext>
            </a:extLst>
          </p:cNvPr>
          <p:cNvSpPr/>
          <p:nvPr/>
        </p:nvSpPr>
        <p:spPr>
          <a:xfrm>
            <a:off x="2425959" y="4145513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D8C95E8-FE95-4A82-B782-84AE7404F9EC}"/>
              </a:ext>
            </a:extLst>
          </p:cNvPr>
          <p:cNvSpPr/>
          <p:nvPr/>
        </p:nvSpPr>
        <p:spPr>
          <a:xfrm>
            <a:off x="6881912" y="4145513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5DB1183C-2503-4036-BCFC-12651B494BD2}"/>
              </a:ext>
            </a:extLst>
          </p:cNvPr>
          <p:cNvSpPr/>
          <p:nvPr/>
        </p:nvSpPr>
        <p:spPr>
          <a:xfrm>
            <a:off x="2425959" y="757759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5318DBA3-7EA8-4A8C-8672-2991894F372D}"/>
              </a:ext>
            </a:extLst>
          </p:cNvPr>
          <p:cNvSpPr/>
          <p:nvPr/>
        </p:nvSpPr>
        <p:spPr>
          <a:xfrm>
            <a:off x="6881912" y="757759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961A3F9C-BBBF-4904-A033-91C07D12124B}"/>
              </a:ext>
            </a:extLst>
          </p:cNvPr>
          <p:cNvCxnSpPr>
            <a:stCxn id="4" idx="0"/>
            <a:endCxn id="6" idx="4"/>
          </p:cNvCxnSpPr>
          <p:nvPr/>
        </p:nvCxnSpPr>
        <p:spPr>
          <a:xfrm flipV="1">
            <a:off x="2925147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106198C0-F5A5-4523-BAC6-25F37334A763}"/>
              </a:ext>
            </a:extLst>
          </p:cNvPr>
          <p:cNvCxnSpPr>
            <a:stCxn id="4" idx="6"/>
            <a:endCxn id="5" idx="2"/>
          </p:cNvCxnSpPr>
          <p:nvPr/>
        </p:nvCxnSpPr>
        <p:spPr>
          <a:xfrm>
            <a:off x="3424335" y="4649366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066A743D-675A-4696-8A36-3E69466612DA}"/>
              </a:ext>
            </a:extLst>
          </p:cNvPr>
          <p:cNvCxnSpPr/>
          <p:nvPr/>
        </p:nvCxnSpPr>
        <p:spPr>
          <a:xfrm flipH="1">
            <a:off x="3424335" y="4505325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FC293F0B-020A-40B0-99DD-586759BF4B5A}"/>
              </a:ext>
            </a:extLst>
          </p:cNvPr>
          <p:cNvCxnSpPr>
            <a:stCxn id="5" idx="0"/>
            <a:endCxn id="7" idx="4"/>
          </p:cNvCxnSpPr>
          <p:nvPr/>
        </p:nvCxnSpPr>
        <p:spPr>
          <a:xfrm flipV="1">
            <a:off x="7381100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9DD005BC-FB06-438D-A020-C7E24B54C5C6}"/>
              </a:ext>
            </a:extLst>
          </p:cNvPr>
          <p:cNvCxnSpPr/>
          <p:nvPr/>
        </p:nvCxnSpPr>
        <p:spPr>
          <a:xfrm>
            <a:off x="7248525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EA630E4B-B83C-49C0-BF77-E5D620D19CD2}"/>
              </a:ext>
            </a:extLst>
          </p:cNvPr>
          <p:cNvCxnSpPr>
            <a:stCxn id="7" idx="2"/>
            <a:endCxn id="6" idx="6"/>
          </p:cNvCxnSpPr>
          <p:nvPr/>
        </p:nvCxnSpPr>
        <p:spPr>
          <a:xfrm flipH="1">
            <a:off x="3424335" y="1261612"/>
            <a:ext cx="3457577" cy="5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DB8CD22A-080A-437A-A508-7AE33C12E90F}"/>
              </a:ext>
            </a:extLst>
          </p:cNvPr>
          <p:cNvCxnSpPr/>
          <p:nvPr/>
        </p:nvCxnSpPr>
        <p:spPr>
          <a:xfrm>
            <a:off x="3424335" y="1428750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52978AD0-3E85-4296-9793-1BE6177678F6}"/>
              </a:ext>
            </a:extLst>
          </p:cNvPr>
          <p:cNvCxnSpPr/>
          <p:nvPr/>
        </p:nvCxnSpPr>
        <p:spPr>
          <a:xfrm>
            <a:off x="3076575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>
            <a:extLst>
              <a:ext uri="{FF2B5EF4-FFF2-40B4-BE49-F238E27FC236}">
                <a16:creationId xmlns:a16="http://schemas.microsoft.com/office/drawing/2014/main" id="{7F19BB7D-77BC-4AD3-813D-56E76EB75CEC}"/>
              </a:ext>
            </a:extLst>
          </p:cNvPr>
          <p:cNvSpPr/>
          <p:nvPr/>
        </p:nvSpPr>
        <p:spPr>
          <a:xfrm>
            <a:off x="4725372" y="2595563"/>
            <a:ext cx="866774" cy="742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A519636B-FCC5-4763-A8AA-0BC202AEDF59}"/>
              </a:ext>
            </a:extLst>
          </p:cNvPr>
          <p:cNvSpPr/>
          <p:nvPr/>
        </p:nvSpPr>
        <p:spPr>
          <a:xfrm rot="16200000">
            <a:off x="4870767" y="2457807"/>
            <a:ext cx="564713" cy="99536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: para a Direita 29">
            <a:extLst>
              <a:ext uri="{FF2B5EF4-FFF2-40B4-BE49-F238E27FC236}">
                <a16:creationId xmlns:a16="http://schemas.microsoft.com/office/drawing/2014/main" id="{EB385B19-B5E2-45D0-AA14-DF025EB1E095}"/>
              </a:ext>
            </a:extLst>
          </p:cNvPr>
          <p:cNvSpPr/>
          <p:nvPr/>
        </p:nvSpPr>
        <p:spPr>
          <a:xfrm rot="10800000">
            <a:off x="2720360" y="4402250"/>
            <a:ext cx="409574" cy="49423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1B5C6FA6-7293-4334-B36A-544827A78D31}"/>
              </a:ext>
            </a:extLst>
          </p:cNvPr>
          <p:cNvSpPr/>
          <p:nvPr/>
        </p:nvSpPr>
        <p:spPr>
          <a:xfrm rot="10800000">
            <a:off x="7176313" y="1014497"/>
            <a:ext cx="409574" cy="49423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F3A4807B-A2BB-431E-A4A0-8B6D321F1C79}"/>
              </a:ext>
            </a:extLst>
          </p:cNvPr>
          <p:cNvSpPr/>
          <p:nvPr/>
        </p:nvSpPr>
        <p:spPr>
          <a:xfrm rot="5400000">
            <a:off x="7176313" y="4402250"/>
            <a:ext cx="409574" cy="49423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Seta: para a Direita 32">
            <a:extLst>
              <a:ext uri="{FF2B5EF4-FFF2-40B4-BE49-F238E27FC236}">
                <a16:creationId xmlns:a16="http://schemas.microsoft.com/office/drawing/2014/main" id="{9179223E-D27E-4C8E-BC34-45F33A06D1C6}"/>
              </a:ext>
            </a:extLst>
          </p:cNvPr>
          <p:cNvSpPr/>
          <p:nvPr/>
        </p:nvSpPr>
        <p:spPr>
          <a:xfrm rot="5400000">
            <a:off x="2720360" y="1009734"/>
            <a:ext cx="409574" cy="49423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1A1D553-7D1E-4B42-8BFF-730DEC667F58}"/>
              </a:ext>
            </a:extLst>
          </p:cNvPr>
          <p:cNvSpPr txBox="1"/>
          <p:nvPr/>
        </p:nvSpPr>
        <p:spPr>
          <a:xfrm>
            <a:off x="2751365" y="5343525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7B535DA-BE1F-4CFB-B6DC-60E31C26F65E}"/>
              </a:ext>
            </a:extLst>
          </p:cNvPr>
          <p:cNvSpPr txBox="1"/>
          <p:nvPr/>
        </p:nvSpPr>
        <p:spPr>
          <a:xfrm>
            <a:off x="2751365" y="5343525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083D88AE-D47B-4658-B41F-773C30C90A4E}"/>
              </a:ext>
            </a:extLst>
          </p:cNvPr>
          <p:cNvSpPr txBox="1"/>
          <p:nvPr/>
        </p:nvSpPr>
        <p:spPr>
          <a:xfrm>
            <a:off x="7207318" y="353294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</a:t>
            </a:r>
          </a:p>
        </p:txBody>
      </p: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9A9132C8-C932-4762-8834-1C24488001AF}"/>
              </a:ext>
            </a:extLst>
          </p:cNvPr>
          <p:cNvCxnSpPr>
            <a:stCxn id="22" idx="0"/>
            <a:endCxn id="26" idx="1"/>
          </p:cNvCxnSpPr>
          <p:nvPr/>
        </p:nvCxnSpPr>
        <p:spPr>
          <a:xfrm flipV="1">
            <a:off x="2925147" y="537960"/>
            <a:ext cx="4282171" cy="48055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931BA477-4858-4306-B4F4-3F1B6E7997DD}"/>
              </a:ext>
            </a:extLst>
          </p:cNvPr>
          <p:cNvSpPr txBox="1"/>
          <p:nvPr/>
        </p:nvSpPr>
        <p:spPr>
          <a:xfrm>
            <a:off x="3424335" y="808139"/>
            <a:ext cx="345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MOVIMENTO 2</a:t>
            </a:r>
          </a:p>
        </p:txBody>
      </p:sp>
    </p:spTree>
    <p:extLst>
      <p:ext uri="{BB962C8B-B14F-4D97-AF65-F5344CB8AC3E}">
        <p14:creationId xmlns:p14="http://schemas.microsoft.com/office/powerpoint/2010/main" val="140032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36FD70CE-1FEE-434E-8F5B-90E96888770F}"/>
              </a:ext>
            </a:extLst>
          </p:cNvPr>
          <p:cNvSpPr/>
          <p:nvPr/>
        </p:nvSpPr>
        <p:spPr>
          <a:xfrm>
            <a:off x="2425959" y="4145513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D8C95E8-FE95-4A82-B782-84AE7404F9EC}"/>
              </a:ext>
            </a:extLst>
          </p:cNvPr>
          <p:cNvSpPr/>
          <p:nvPr/>
        </p:nvSpPr>
        <p:spPr>
          <a:xfrm>
            <a:off x="6881912" y="4145513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5DB1183C-2503-4036-BCFC-12651B494BD2}"/>
              </a:ext>
            </a:extLst>
          </p:cNvPr>
          <p:cNvSpPr/>
          <p:nvPr/>
        </p:nvSpPr>
        <p:spPr>
          <a:xfrm>
            <a:off x="2425959" y="757759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5318DBA3-7EA8-4A8C-8672-2991894F372D}"/>
              </a:ext>
            </a:extLst>
          </p:cNvPr>
          <p:cNvSpPr/>
          <p:nvPr/>
        </p:nvSpPr>
        <p:spPr>
          <a:xfrm>
            <a:off x="6881912" y="757759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961A3F9C-BBBF-4904-A033-91C07D12124B}"/>
              </a:ext>
            </a:extLst>
          </p:cNvPr>
          <p:cNvCxnSpPr>
            <a:stCxn id="4" idx="0"/>
            <a:endCxn id="6" idx="4"/>
          </p:cNvCxnSpPr>
          <p:nvPr/>
        </p:nvCxnSpPr>
        <p:spPr>
          <a:xfrm flipV="1">
            <a:off x="2925147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106198C0-F5A5-4523-BAC6-25F37334A763}"/>
              </a:ext>
            </a:extLst>
          </p:cNvPr>
          <p:cNvCxnSpPr>
            <a:stCxn id="4" idx="6"/>
            <a:endCxn id="5" idx="2"/>
          </p:cNvCxnSpPr>
          <p:nvPr/>
        </p:nvCxnSpPr>
        <p:spPr>
          <a:xfrm>
            <a:off x="3424335" y="4649366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066A743D-675A-4696-8A36-3E69466612DA}"/>
              </a:ext>
            </a:extLst>
          </p:cNvPr>
          <p:cNvCxnSpPr/>
          <p:nvPr/>
        </p:nvCxnSpPr>
        <p:spPr>
          <a:xfrm flipH="1">
            <a:off x="3424335" y="4505325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FC293F0B-020A-40B0-99DD-586759BF4B5A}"/>
              </a:ext>
            </a:extLst>
          </p:cNvPr>
          <p:cNvCxnSpPr>
            <a:stCxn id="5" idx="0"/>
            <a:endCxn id="7" idx="4"/>
          </p:cNvCxnSpPr>
          <p:nvPr/>
        </p:nvCxnSpPr>
        <p:spPr>
          <a:xfrm flipV="1">
            <a:off x="7381100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9DD005BC-FB06-438D-A020-C7E24B54C5C6}"/>
              </a:ext>
            </a:extLst>
          </p:cNvPr>
          <p:cNvCxnSpPr/>
          <p:nvPr/>
        </p:nvCxnSpPr>
        <p:spPr>
          <a:xfrm>
            <a:off x="7248525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EA630E4B-B83C-49C0-BF77-E5D620D19CD2}"/>
              </a:ext>
            </a:extLst>
          </p:cNvPr>
          <p:cNvCxnSpPr>
            <a:stCxn id="7" idx="2"/>
            <a:endCxn id="6" idx="6"/>
          </p:cNvCxnSpPr>
          <p:nvPr/>
        </p:nvCxnSpPr>
        <p:spPr>
          <a:xfrm flipH="1">
            <a:off x="3424335" y="1261612"/>
            <a:ext cx="3457577" cy="5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DB8CD22A-080A-437A-A508-7AE33C12E90F}"/>
              </a:ext>
            </a:extLst>
          </p:cNvPr>
          <p:cNvCxnSpPr/>
          <p:nvPr/>
        </p:nvCxnSpPr>
        <p:spPr>
          <a:xfrm>
            <a:off x="3424335" y="1428750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52978AD0-3E85-4296-9793-1BE6177678F6}"/>
              </a:ext>
            </a:extLst>
          </p:cNvPr>
          <p:cNvCxnSpPr/>
          <p:nvPr/>
        </p:nvCxnSpPr>
        <p:spPr>
          <a:xfrm>
            <a:off x="3076575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>
            <a:extLst>
              <a:ext uri="{FF2B5EF4-FFF2-40B4-BE49-F238E27FC236}">
                <a16:creationId xmlns:a16="http://schemas.microsoft.com/office/drawing/2014/main" id="{7F19BB7D-77BC-4AD3-813D-56E76EB75CEC}"/>
              </a:ext>
            </a:extLst>
          </p:cNvPr>
          <p:cNvSpPr/>
          <p:nvPr/>
        </p:nvSpPr>
        <p:spPr>
          <a:xfrm>
            <a:off x="4725372" y="2595563"/>
            <a:ext cx="866774" cy="742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A519636B-FCC5-4763-A8AA-0BC202AEDF59}"/>
              </a:ext>
            </a:extLst>
          </p:cNvPr>
          <p:cNvSpPr/>
          <p:nvPr/>
        </p:nvSpPr>
        <p:spPr>
          <a:xfrm rot="16200000">
            <a:off x="4870767" y="2457807"/>
            <a:ext cx="564713" cy="99536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: para a Direita 29">
            <a:extLst>
              <a:ext uri="{FF2B5EF4-FFF2-40B4-BE49-F238E27FC236}">
                <a16:creationId xmlns:a16="http://schemas.microsoft.com/office/drawing/2014/main" id="{EB385B19-B5E2-45D0-AA14-DF025EB1E095}"/>
              </a:ext>
            </a:extLst>
          </p:cNvPr>
          <p:cNvSpPr/>
          <p:nvPr/>
        </p:nvSpPr>
        <p:spPr>
          <a:xfrm rot="10800000">
            <a:off x="2720360" y="4402250"/>
            <a:ext cx="409574" cy="49423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1B5C6FA6-7293-4334-B36A-544827A78D31}"/>
              </a:ext>
            </a:extLst>
          </p:cNvPr>
          <p:cNvSpPr/>
          <p:nvPr/>
        </p:nvSpPr>
        <p:spPr>
          <a:xfrm rot="16200000">
            <a:off x="7176313" y="1014497"/>
            <a:ext cx="409574" cy="49423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F3A4807B-A2BB-431E-A4A0-8B6D321F1C79}"/>
              </a:ext>
            </a:extLst>
          </p:cNvPr>
          <p:cNvSpPr/>
          <p:nvPr/>
        </p:nvSpPr>
        <p:spPr>
          <a:xfrm rot="10800000">
            <a:off x="7176313" y="4402250"/>
            <a:ext cx="409574" cy="49423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Seta: para a Direita 32">
            <a:extLst>
              <a:ext uri="{FF2B5EF4-FFF2-40B4-BE49-F238E27FC236}">
                <a16:creationId xmlns:a16="http://schemas.microsoft.com/office/drawing/2014/main" id="{9179223E-D27E-4C8E-BC34-45F33A06D1C6}"/>
              </a:ext>
            </a:extLst>
          </p:cNvPr>
          <p:cNvSpPr/>
          <p:nvPr/>
        </p:nvSpPr>
        <p:spPr>
          <a:xfrm rot="10800000">
            <a:off x="2720360" y="1009734"/>
            <a:ext cx="409574" cy="49423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1A1D553-7D1E-4B42-8BFF-730DEC667F58}"/>
              </a:ext>
            </a:extLst>
          </p:cNvPr>
          <p:cNvSpPr txBox="1"/>
          <p:nvPr/>
        </p:nvSpPr>
        <p:spPr>
          <a:xfrm>
            <a:off x="2751365" y="5343525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7B535DA-BE1F-4CFB-B6DC-60E31C26F65E}"/>
              </a:ext>
            </a:extLst>
          </p:cNvPr>
          <p:cNvSpPr txBox="1"/>
          <p:nvPr/>
        </p:nvSpPr>
        <p:spPr>
          <a:xfrm>
            <a:off x="2751365" y="5343525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083D88AE-D47B-4658-B41F-773C30C90A4E}"/>
              </a:ext>
            </a:extLst>
          </p:cNvPr>
          <p:cNvSpPr txBox="1"/>
          <p:nvPr/>
        </p:nvSpPr>
        <p:spPr>
          <a:xfrm>
            <a:off x="7207318" y="353294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</a:t>
            </a:r>
          </a:p>
        </p:txBody>
      </p: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9A9132C8-C932-4762-8834-1C24488001AF}"/>
              </a:ext>
            </a:extLst>
          </p:cNvPr>
          <p:cNvCxnSpPr>
            <a:stCxn id="22" idx="0"/>
            <a:endCxn id="26" idx="1"/>
          </p:cNvCxnSpPr>
          <p:nvPr/>
        </p:nvCxnSpPr>
        <p:spPr>
          <a:xfrm flipV="1">
            <a:off x="2925147" y="537960"/>
            <a:ext cx="4282171" cy="48055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F01D5082-D2C4-4F2C-9EC7-1F304D302856}"/>
              </a:ext>
            </a:extLst>
          </p:cNvPr>
          <p:cNvSpPr txBox="1"/>
          <p:nvPr/>
        </p:nvSpPr>
        <p:spPr>
          <a:xfrm>
            <a:off x="2751365" y="5343525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5CEF473D-D865-446B-9B7A-989D16E646A1}"/>
              </a:ext>
            </a:extLst>
          </p:cNvPr>
          <p:cNvSpPr txBox="1"/>
          <p:nvPr/>
        </p:nvSpPr>
        <p:spPr>
          <a:xfrm>
            <a:off x="7207318" y="353294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6E97EB13-3D29-4741-A4D0-26DE3A5ADFBA}"/>
              </a:ext>
            </a:extLst>
          </p:cNvPr>
          <p:cNvSpPr txBox="1"/>
          <p:nvPr/>
        </p:nvSpPr>
        <p:spPr>
          <a:xfrm>
            <a:off x="7958579" y="1072182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3</a:t>
            </a:r>
          </a:p>
        </p:txBody>
      </p: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62F8BF2E-6842-4B06-9C84-30F35CC0B68A}"/>
              </a:ext>
            </a:extLst>
          </p:cNvPr>
          <p:cNvCxnSpPr>
            <a:stCxn id="27" idx="0"/>
            <a:endCxn id="28" idx="1"/>
          </p:cNvCxnSpPr>
          <p:nvPr/>
        </p:nvCxnSpPr>
        <p:spPr>
          <a:xfrm flipV="1">
            <a:off x="2925147" y="537960"/>
            <a:ext cx="4282171" cy="48055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230683DC-CB57-4AD1-8EE0-AD46332D1A2A}"/>
              </a:ext>
            </a:extLst>
          </p:cNvPr>
          <p:cNvCxnSpPr>
            <a:stCxn id="28" idx="3"/>
            <a:endCxn id="34" idx="0"/>
          </p:cNvCxnSpPr>
          <p:nvPr/>
        </p:nvCxnSpPr>
        <p:spPr>
          <a:xfrm>
            <a:off x="7554882" y="537960"/>
            <a:ext cx="577479" cy="534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072E97B4-697E-4D6B-92D8-447E68929BB2}"/>
              </a:ext>
            </a:extLst>
          </p:cNvPr>
          <p:cNvSpPr txBox="1"/>
          <p:nvPr/>
        </p:nvSpPr>
        <p:spPr>
          <a:xfrm>
            <a:off x="3424335" y="808139"/>
            <a:ext cx="345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MOVIMENTO 3</a:t>
            </a:r>
          </a:p>
        </p:txBody>
      </p:sp>
    </p:spTree>
    <p:extLst>
      <p:ext uri="{BB962C8B-B14F-4D97-AF65-F5344CB8AC3E}">
        <p14:creationId xmlns:p14="http://schemas.microsoft.com/office/powerpoint/2010/main" val="168647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36FD70CE-1FEE-434E-8F5B-90E96888770F}"/>
              </a:ext>
            </a:extLst>
          </p:cNvPr>
          <p:cNvSpPr/>
          <p:nvPr/>
        </p:nvSpPr>
        <p:spPr>
          <a:xfrm>
            <a:off x="2425959" y="4145513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D8C95E8-FE95-4A82-B782-84AE7404F9EC}"/>
              </a:ext>
            </a:extLst>
          </p:cNvPr>
          <p:cNvSpPr/>
          <p:nvPr/>
        </p:nvSpPr>
        <p:spPr>
          <a:xfrm>
            <a:off x="6881912" y="4145513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5DB1183C-2503-4036-BCFC-12651B494BD2}"/>
              </a:ext>
            </a:extLst>
          </p:cNvPr>
          <p:cNvSpPr/>
          <p:nvPr/>
        </p:nvSpPr>
        <p:spPr>
          <a:xfrm>
            <a:off x="2425959" y="757759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5318DBA3-7EA8-4A8C-8672-2991894F372D}"/>
              </a:ext>
            </a:extLst>
          </p:cNvPr>
          <p:cNvSpPr/>
          <p:nvPr/>
        </p:nvSpPr>
        <p:spPr>
          <a:xfrm>
            <a:off x="6881912" y="757759"/>
            <a:ext cx="998376" cy="1007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961A3F9C-BBBF-4904-A033-91C07D12124B}"/>
              </a:ext>
            </a:extLst>
          </p:cNvPr>
          <p:cNvCxnSpPr>
            <a:stCxn id="4" idx="0"/>
            <a:endCxn id="6" idx="4"/>
          </p:cNvCxnSpPr>
          <p:nvPr/>
        </p:nvCxnSpPr>
        <p:spPr>
          <a:xfrm flipV="1">
            <a:off x="2925147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106198C0-F5A5-4523-BAC6-25F37334A763}"/>
              </a:ext>
            </a:extLst>
          </p:cNvPr>
          <p:cNvCxnSpPr>
            <a:stCxn id="4" idx="6"/>
            <a:endCxn id="5" idx="2"/>
          </p:cNvCxnSpPr>
          <p:nvPr/>
        </p:nvCxnSpPr>
        <p:spPr>
          <a:xfrm>
            <a:off x="3424335" y="4649366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066A743D-675A-4696-8A36-3E69466612DA}"/>
              </a:ext>
            </a:extLst>
          </p:cNvPr>
          <p:cNvCxnSpPr/>
          <p:nvPr/>
        </p:nvCxnSpPr>
        <p:spPr>
          <a:xfrm flipH="1">
            <a:off x="3424335" y="4505325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FC293F0B-020A-40B0-99DD-586759BF4B5A}"/>
              </a:ext>
            </a:extLst>
          </p:cNvPr>
          <p:cNvCxnSpPr>
            <a:stCxn id="5" idx="0"/>
            <a:endCxn id="7" idx="4"/>
          </p:cNvCxnSpPr>
          <p:nvPr/>
        </p:nvCxnSpPr>
        <p:spPr>
          <a:xfrm flipV="1">
            <a:off x="7381100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9DD005BC-FB06-438D-A020-C7E24B54C5C6}"/>
              </a:ext>
            </a:extLst>
          </p:cNvPr>
          <p:cNvCxnSpPr/>
          <p:nvPr/>
        </p:nvCxnSpPr>
        <p:spPr>
          <a:xfrm>
            <a:off x="7248525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EA630E4B-B83C-49C0-BF77-E5D620D19CD2}"/>
              </a:ext>
            </a:extLst>
          </p:cNvPr>
          <p:cNvCxnSpPr>
            <a:stCxn id="7" idx="2"/>
            <a:endCxn id="6" idx="6"/>
          </p:cNvCxnSpPr>
          <p:nvPr/>
        </p:nvCxnSpPr>
        <p:spPr>
          <a:xfrm flipH="1">
            <a:off x="3424335" y="1261612"/>
            <a:ext cx="3457577" cy="5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DB8CD22A-080A-437A-A508-7AE33C12E90F}"/>
              </a:ext>
            </a:extLst>
          </p:cNvPr>
          <p:cNvCxnSpPr/>
          <p:nvPr/>
        </p:nvCxnSpPr>
        <p:spPr>
          <a:xfrm>
            <a:off x="3424335" y="1428750"/>
            <a:ext cx="34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52978AD0-3E85-4296-9793-1BE6177678F6}"/>
              </a:ext>
            </a:extLst>
          </p:cNvPr>
          <p:cNvCxnSpPr/>
          <p:nvPr/>
        </p:nvCxnSpPr>
        <p:spPr>
          <a:xfrm>
            <a:off x="3076575" y="1765465"/>
            <a:ext cx="0" cy="238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>
            <a:extLst>
              <a:ext uri="{FF2B5EF4-FFF2-40B4-BE49-F238E27FC236}">
                <a16:creationId xmlns:a16="http://schemas.microsoft.com/office/drawing/2014/main" id="{7F19BB7D-77BC-4AD3-813D-56E76EB75CEC}"/>
              </a:ext>
            </a:extLst>
          </p:cNvPr>
          <p:cNvSpPr/>
          <p:nvPr/>
        </p:nvSpPr>
        <p:spPr>
          <a:xfrm>
            <a:off x="4725372" y="2595563"/>
            <a:ext cx="866774" cy="742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A519636B-FCC5-4763-A8AA-0BC202AEDF59}"/>
              </a:ext>
            </a:extLst>
          </p:cNvPr>
          <p:cNvSpPr/>
          <p:nvPr/>
        </p:nvSpPr>
        <p:spPr>
          <a:xfrm rot="16200000">
            <a:off x="4870767" y="2457807"/>
            <a:ext cx="564713" cy="99536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: para a Direita 29">
            <a:extLst>
              <a:ext uri="{FF2B5EF4-FFF2-40B4-BE49-F238E27FC236}">
                <a16:creationId xmlns:a16="http://schemas.microsoft.com/office/drawing/2014/main" id="{EB385B19-B5E2-45D0-AA14-DF025EB1E095}"/>
              </a:ext>
            </a:extLst>
          </p:cNvPr>
          <p:cNvSpPr/>
          <p:nvPr/>
        </p:nvSpPr>
        <p:spPr>
          <a:xfrm rot="16200000">
            <a:off x="2720360" y="4402250"/>
            <a:ext cx="409574" cy="49423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1B5C6FA6-7293-4334-B36A-544827A78D31}"/>
              </a:ext>
            </a:extLst>
          </p:cNvPr>
          <p:cNvSpPr/>
          <p:nvPr/>
        </p:nvSpPr>
        <p:spPr>
          <a:xfrm rot="16200000">
            <a:off x="7176313" y="1014497"/>
            <a:ext cx="409574" cy="49423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F3A4807B-A2BB-431E-A4A0-8B6D321F1C79}"/>
              </a:ext>
            </a:extLst>
          </p:cNvPr>
          <p:cNvSpPr/>
          <p:nvPr/>
        </p:nvSpPr>
        <p:spPr>
          <a:xfrm rot="16200000">
            <a:off x="7176313" y="4402250"/>
            <a:ext cx="409574" cy="49423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Seta: para a Direita 32">
            <a:extLst>
              <a:ext uri="{FF2B5EF4-FFF2-40B4-BE49-F238E27FC236}">
                <a16:creationId xmlns:a16="http://schemas.microsoft.com/office/drawing/2014/main" id="{9179223E-D27E-4C8E-BC34-45F33A06D1C6}"/>
              </a:ext>
            </a:extLst>
          </p:cNvPr>
          <p:cNvSpPr/>
          <p:nvPr/>
        </p:nvSpPr>
        <p:spPr>
          <a:xfrm rot="16200000">
            <a:off x="2720360" y="1009734"/>
            <a:ext cx="409574" cy="49423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1A1D553-7D1E-4B42-8BFF-730DEC667F58}"/>
              </a:ext>
            </a:extLst>
          </p:cNvPr>
          <p:cNvSpPr txBox="1"/>
          <p:nvPr/>
        </p:nvSpPr>
        <p:spPr>
          <a:xfrm>
            <a:off x="2751365" y="5343525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7B535DA-BE1F-4CFB-B6DC-60E31C26F65E}"/>
              </a:ext>
            </a:extLst>
          </p:cNvPr>
          <p:cNvSpPr txBox="1"/>
          <p:nvPr/>
        </p:nvSpPr>
        <p:spPr>
          <a:xfrm>
            <a:off x="2751365" y="5343525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083D88AE-D47B-4658-B41F-773C30C90A4E}"/>
              </a:ext>
            </a:extLst>
          </p:cNvPr>
          <p:cNvSpPr txBox="1"/>
          <p:nvPr/>
        </p:nvSpPr>
        <p:spPr>
          <a:xfrm>
            <a:off x="7207318" y="353294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</a:t>
            </a:r>
          </a:p>
        </p:txBody>
      </p: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9A9132C8-C932-4762-8834-1C24488001AF}"/>
              </a:ext>
            </a:extLst>
          </p:cNvPr>
          <p:cNvCxnSpPr>
            <a:stCxn id="22" idx="0"/>
            <a:endCxn id="26" idx="1"/>
          </p:cNvCxnSpPr>
          <p:nvPr/>
        </p:nvCxnSpPr>
        <p:spPr>
          <a:xfrm flipV="1">
            <a:off x="2925147" y="537960"/>
            <a:ext cx="4282171" cy="48055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F01D5082-D2C4-4F2C-9EC7-1F304D302856}"/>
              </a:ext>
            </a:extLst>
          </p:cNvPr>
          <p:cNvSpPr txBox="1"/>
          <p:nvPr/>
        </p:nvSpPr>
        <p:spPr>
          <a:xfrm>
            <a:off x="2751365" y="5343525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5CEF473D-D865-446B-9B7A-989D16E646A1}"/>
              </a:ext>
            </a:extLst>
          </p:cNvPr>
          <p:cNvSpPr txBox="1"/>
          <p:nvPr/>
        </p:nvSpPr>
        <p:spPr>
          <a:xfrm>
            <a:off x="7207318" y="353294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6E97EB13-3D29-4741-A4D0-26DE3A5ADFBA}"/>
              </a:ext>
            </a:extLst>
          </p:cNvPr>
          <p:cNvSpPr txBox="1"/>
          <p:nvPr/>
        </p:nvSpPr>
        <p:spPr>
          <a:xfrm>
            <a:off x="7958579" y="1072182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3</a:t>
            </a:r>
          </a:p>
        </p:txBody>
      </p: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62F8BF2E-6842-4B06-9C84-30F35CC0B68A}"/>
              </a:ext>
            </a:extLst>
          </p:cNvPr>
          <p:cNvCxnSpPr>
            <a:stCxn id="27" idx="0"/>
            <a:endCxn id="28" idx="1"/>
          </p:cNvCxnSpPr>
          <p:nvPr/>
        </p:nvCxnSpPr>
        <p:spPr>
          <a:xfrm flipV="1">
            <a:off x="2925147" y="537960"/>
            <a:ext cx="4282171" cy="48055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230683DC-CB57-4AD1-8EE0-AD46332D1A2A}"/>
              </a:ext>
            </a:extLst>
          </p:cNvPr>
          <p:cNvCxnSpPr>
            <a:stCxn id="28" idx="3"/>
            <a:endCxn id="34" idx="0"/>
          </p:cNvCxnSpPr>
          <p:nvPr/>
        </p:nvCxnSpPr>
        <p:spPr>
          <a:xfrm>
            <a:off x="7554882" y="537960"/>
            <a:ext cx="577479" cy="534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D0E850A4-B0E7-421E-B703-D2E10A86C198}"/>
              </a:ext>
            </a:extLst>
          </p:cNvPr>
          <p:cNvSpPr txBox="1"/>
          <p:nvPr/>
        </p:nvSpPr>
        <p:spPr>
          <a:xfrm>
            <a:off x="2751365" y="5343525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20C758A1-0AB5-4B62-A6A9-140DD332EE69}"/>
              </a:ext>
            </a:extLst>
          </p:cNvPr>
          <p:cNvSpPr txBox="1"/>
          <p:nvPr/>
        </p:nvSpPr>
        <p:spPr>
          <a:xfrm>
            <a:off x="7207318" y="353294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2FD0718B-1271-4E9C-BE5B-1B5248E73C9A}"/>
              </a:ext>
            </a:extLst>
          </p:cNvPr>
          <p:cNvSpPr txBox="1"/>
          <p:nvPr/>
        </p:nvSpPr>
        <p:spPr>
          <a:xfrm>
            <a:off x="7958579" y="1072182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3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020364D5-861A-4331-80E7-E7DB8C7459CF}"/>
              </a:ext>
            </a:extLst>
          </p:cNvPr>
          <p:cNvSpPr txBox="1"/>
          <p:nvPr/>
        </p:nvSpPr>
        <p:spPr>
          <a:xfrm>
            <a:off x="1826322" y="4458086"/>
            <a:ext cx="3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4</a:t>
            </a:r>
          </a:p>
        </p:txBody>
      </p: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150FA2F5-88FB-4740-898E-EA7312CF4E38}"/>
              </a:ext>
            </a:extLst>
          </p:cNvPr>
          <p:cNvCxnSpPr>
            <a:stCxn id="35" idx="0"/>
            <a:endCxn id="38" idx="1"/>
          </p:cNvCxnSpPr>
          <p:nvPr/>
        </p:nvCxnSpPr>
        <p:spPr>
          <a:xfrm flipV="1">
            <a:off x="2925147" y="537960"/>
            <a:ext cx="4282171" cy="48055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88C7CEF5-CEA6-4194-B3D0-9E3662B967A0}"/>
              </a:ext>
            </a:extLst>
          </p:cNvPr>
          <p:cNvCxnSpPr>
            <a:stCxn id="38" idx="3"/>
            <a:endCxn id="39" idx="0"/>
          </p:cNvCxnSpPr>
          <p:nvPr/>
        </p:nvCxnSpPr>
        <p:spPr>
          <a:xfrm>
            <a:off x="7554882" y="537960"/>
            <a:ext cx="577479" cy="534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FA1A5D28-CFA0-4A43-BA59-DC622A6EA7E2}"/>
              </a:ext>
            </a:extLst>
          </p:cNvPr>
          <p:cNvCxnSpPr>
            <a:stCxn id="39" idx="2"/>
            <a:endCxn id="40" idx="3"/>
          </p:cNvCxnSpPr>
          <p:nvPr/>
        </p:nvCxnSpPr>
        <p:spPr>
          <a:xfrm flipH="1">
            <a:off x="2173886" y="1441514"/>
            <a:ext cx="5958475" cy="32012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234AFFA4-A663-4753-85FB-FFDA176D3A68}"/>
              </a:ext>
            </a:extLst>
          </p:cNvPr>
          <p:cNvSpPr txBox="1"/>
          <p:nvPr/>
        </p:nvSpPr>
        <p:spPr>
          <a:xfrm>
            <a:off x="3424335" y="808139"/>
            <a:ext cx="345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MOVIMENTO 4 – FINAL </a:t>
            </a:r>
            <a:r>
              <a:rPr lang="pt-BR" u="sng" dirty="0">
                <a:solidFill>
                  <a:srgbClr val="1A0DAB"/>
                </a:solidFill>
                <a:latin typeface="arial" panose="020B0604020202020204" pitchFamily="34" charset="0"/>
              </a:rPr>
              <a:t>✔️</a:t>
            </a:r>
          </a:p>
        </p:txBody>
      </p:sp>
    </p:spTree>
    <p:extLst>
      <p:ext uri="{BB962C8B-B14F-4D97-AF65-F5344CB8AC3E}">
        <p14:creationId xmlns:p14="http://schemas.microsoft.com/office/powerpoint/2010/main" val="1219296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Diego Rino Borges</dc:creator>
  <cp:lastModifiedBy>Diego Rino Borges</cp:lastModifiedBy>
  <cp:revision>1</cp:revision>
  <dcterms:created xsi:type="dcterms:W3CDTF">2021-07-27T20:13:42Z</dcterms:created>
  <dcterms:modified xsi:type="dcterms:W3CDTF">2021-07-27T21:38:15Z</dcterms:modified>
</cp:coreProperties>
</file>